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31"/>
  </p:normalViewPr>
  <p:slideViewPr>
    <p:cSldViewPr snapToGrid="0" snapToObjects="1">
      <p:cViewPr varScale="1">
        <p:scale>
          <a:sx n="107" d="100"/>
          <a:sy n="107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7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0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698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47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024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450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90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629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17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891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36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C4DE5-C949-AE48-9237-572BA121689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03AE2-C53A-1E40-8F99-4BDD20B20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02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26571" y="1918446"/>
            <a:ext cx="9135781" cy="3245224"/>
            <a:chOff x="426571" y="1918446"/>
            <a:chExt cx="9135781" cy="324522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35387" y="1918446"/>
              <a:ext cx="4326965" cy="3245224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370" b="15139"/>
            <a:stretch/>
          </p:blipFill>
          <p:spPr>
            <a:xfrm>
              <a:off x="426571" y="1918446"/>
              <a:ext cx="4468159" cy="32452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7739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470212" y="537879"/>
            <a:ext cx="7871012" cy="5271249"/>
            <a:chOff x="1470212" y="537879"/>
            <a:chExt cx="7871012" cy="527124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327" r="13922" b="12810"/>
            <a:stretch/>
          </p:blipFill>
          <p:spPr>
            <a:xfrm rot="10800000">
              <a:off x="1470212" y="537879"/>
              <a:ext cx="7871012" cy="5271249"/>
            </a:xfrm>
            <a:prstGeom prst="rect">
              <a:avLst/>
            </a:prstGeom>
          </p:spPr>
        </p:pic>
        <p:sp>
          <p:nvSpPr>
            <p:cNvPr id="6" name="Donut 5"/>
            <p:cNvSpPr/>
            <p:nvPr/>
          </p:nvSpPr>
          <p:spPr>
            <a:xfrm>
              <a:off x="6149788" y="1775012"/>
              <a:ext cx="2581836" cy="2456330"/>
            </a:xfrm>
            <a:prstGeom prst="donut">
              <a:avLst>
                <a:gd name="adj" fmla="val 8844"/>
              </a:avLst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3663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Fleming</dc:creator>
  <cp:lastModifiedBy>Jordan Fleming</cp:lastModifiedBy>
  <cp:revision>1</cp:revision>
  <dcterms:created xsi:type="dcterms:W3CDTF">2017-08-16T16:22:10Z</dcterms:created>
  <dcterms:modified xsi:type="dcterms:W3CDTF">2017-08-16T16:22:23Z</dcterms:modified>
</cp:coreProperties>
</file>

<file path=docProps/thumbnail.jpeg>
</file>